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c01ee1ee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c01ee1ee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8a53a1675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8a53a167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132b23657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f132b2365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132b2365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f132b2365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463ac7bf29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463ac7bf29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3fec5a7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93fec5a7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be744cf5b8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be744cf5b8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132b23657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f132b23657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041c8e85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9041c8e85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9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midjourney.com/app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7" Type="http://schemas.openxmlformats.org/officeDocument/2006/relationships/image" Target="../media/image1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4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sp>
        <p:nvSpPr>
          <p:cNvPr id="56" name="Google Shape;56;p13"/>
          <p:cNvSpPr txBox="1"/>
          <p:nvPr/>
        </p:nvSpPr>
        <p:spPr>
          <a:xfrm>
            <a:off x="214900" y="108550"/>
            <a:ext cx="8665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What is AI Art? Presented by Jeremiah Long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325" y="552950"/>
            <a:ext cx="8665948" cy="2007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b="0" l="0" r="0" t="15031"/>
          <a:stretch/>
        </p:blipFill>
        <p:spPr>
          <a:xfrm>
            <a:off x="214950" y="2155775"/>
            <a:ext cx="8595123" cy="219995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155600" y="3993775"/>
            <a:ext cx="8812800" cy="951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12555" y="4078525"/>
            <a:ext cx="2183980" cy="78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9465" y="4146925"/>
            <a:ext cx="2864087" cy="6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61675" y="6130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10875" y="858400"/>
            <a:ext cx="4666800" cy="4147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130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25625" y="867700"/>
            <a:ext cx="46668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ELI5: A person trains a computer program, known as an AI model, to recognize patterns in images by providing it with lots of examples, like pictures of various objects, scenes, or artworks </a:t>
            </a:r>
            <a:r>
              <a:rPr b="1" lang="en" sz="1500">
                <a:solidFill>
                  <a:schemeClr val="lt1"/>
                </a:solidFill>
              </a:rPr>
              <a:t>with captions</a:t>
            </a:r>
            <a:r>
              <a:rPr lang="en" sz="1500">
                <a:solidFill>
                  <a:schemeClr val="lt1"/>
                </a:solidFill>
              </a:rPr>
              <a:t>. 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The AI model, using special tools called </a:t>
            </a:r>
            <a:r>
              <a:rPr b="1" lang="en" sz="1500">
                <a:solidFill>
                  <a:schemeClr val="lt1"/>
                </a:solidFill>
              </a:rPr>
              <a:t>transformers</a:t>
            </a:r>
            <a:r>
              <a:rPr lang="en" sz="1500">
                <a:solidFill>
                  <a:schemeClr val="lt1"/>
                </a:solidFill>
              </a:rPr>
              <a:t>, learns to understand both the images and the text descriptions.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lt1"/>
                </a:solidFill>
              </a:rPr>
              <a:t>Over time, with enough training, the AI gets better at creating new images that match text descriptions. When you give it a prompt, it starts with a blurry picture and keeps improving it, adding details that match your words. If it's been shown many images of red cups with their descriptions, it can generate a new image of a red cup even if it's in a style or angle it hasn't seen before.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3875" y="858400"/>
            <a:ext cx="4147500" cy="414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5125" y="4488155"/>
            <a:ext cx="1360950" cy="45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 rotWithShape="1">
          <a:blip r:embed="rId5">
            <a:alphaModFix/>
          </a:blip>
          <a:srcRect b="20961" l="0" r="0" t="0"/>
          <a:stretch/>
        </p:blipFill>
        <p:spPr>
          <a:xfrm>
            <a:off x="1628375" y="-152400"/>
            <a:ext cx="6541998" cy="8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61675" y="6130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10875" y="858400"/>
            <a:ext cx="8978400" cy="4147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130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125625" y="867700"/>
            <a:ext cx="8562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Useful technical definitions and glossary from Linux Foundation Generative AI Commons: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https://genaicommons.org/glossary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4">
            <a:alphaModFix/>
          </a:blip>
          <a:srcRect b="20961" l="0" r="0" t="0"/>
          <a:stretch/>
        </p:blipFill>
        <p:spPr>
          <a:xfrm>
            <a:off x="1628375" y="-152400"/>
            <a:ext cx="6541998" cy="8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9175" y="1759425"/>
            <a:ext cx="2723301" cy="3247049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 rotWithShape="1">
          <a:blip r:embed="rId6">
            <a:alphaModFix/>
          </a:blip>
          <a:srcRect b="0" l="0" r="4662" t="0"/>
          <a:stretch/>
        </p:blipFill>
        <p:spPr>
          <a:xfrm>
            <a:off x="2961000" y="1762625"/>
            <a:ext cx="2944750" cy="310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3351" y="1790913"/>
            <a:ext cx="3112926" cy="243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/>
        </p:nvSpPr>
        <p:spPr>
          <a:xfrm>
            <a:off x="103500" y="1248000"/>
            <a:ext cx="89037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Adobe Firefly Suite (Firefly, Photoshop, Illustrator, Premier, etc)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Midjourney - Use through Discord or </a:t>
            </a:r>
            <a:r>
              <a:rPr lang="en" sz="2000" u="sng">
                <a:solidFill>
                  <a:schemeClr val="hlink"/>
                </a:solidFill>
                <a:hlinkClick r:id="rId3"/>
              </a:rPr>
              <a:t>midjourney.com/app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DALL-E / Sora - OpenAI’s text-to-image/video models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Stable Diffusion - Mostly open source image, audio, video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Runway ML - Image, text-to-video, lipsync, editing, custom LoRA training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Meshy AI - text to 3D model tools for animation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Scenario AI - Game design assets, 3D models, custom LoRA training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Comfy UI - Highly technical image generation software, open source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Pika Labs - Advanced text-to-video models, camera control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Luma Labs - Gaussian Splat, volumetric capture, 3D, AI video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Many, many, others…</a:t>
            </a:r>
            <a:endParaRPr sz="2000">
              <a:solidFill>
                <a:schemeClr val="lt1"/>
              </a:solidFill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6100" y="4499888"/>
            <a:ext cx="956975" cy="31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03500" y="13990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92" name="Google Shape;92;p16"/>
          <p:cNvSpPr txBox="1"/>
          <p:nvPr>
            <p:ph type="ctrTitle"/>
          </p:nvPr>
        </p:nvSpPr>
        <p:spPr>
          <a:xfrm>
            <a:off x="107700" y="76200"/>
            <a:ext cx="8471400" cy="7695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AI Art Tools for Image, Video, Audio</a:t>
            </a:r>
            <a:endParaRPr sz="3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/>
          <p:nvPr/>
        </p:nvSpPr>
        <p:spPr>
          <a:xfrm>
            <a:off x="103500" y="13990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03500" y="1248000"/>
            <a:ext cx="26391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Shoes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Clothing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Furniture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Characters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Art, Comics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Jewelry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Beverages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Album cover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Film and TV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Storytelling</a:t>
            </a:r>
            <a:endParaRPr sz="2000">
              <a:solidFill>
                <a:schemeClr val="lt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</a:pPr>
            <a:r>
              <a:rPr lang="en" sz="2000">
                <a:solidFill>
                  <a:schemeClr val="lt1"/>
                </a:solidFill>
              </a:rPr>
              <a:t>Idea Exploration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99" name="Google Shape;99;p17"/>
          <p:cNvSpPr txBox="1"/>
          <p:nvPr>
            <p:ph type="ctrTitle"/>
          </p:nvPr>
        </p:nvSpPr>
        <p:spPr>
          <a:xfrm>
            <a:off x="107700" y="76200"/>
            <a:ext cx="8471400" cy="7695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AI Art examples: What can you make?</a:t>
            </a:r>
            <a:endParaRPr sz="3800"/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2100" y="3078425"/>
            <a:ext cx="2090199" cy="197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8551" y="948812"/>
            <a:ext cx="2090199" cy="209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1150" y="980675"/>
            <a:ext cx="2030451" cy="203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1150" y="3087325"/>
            <a:ext cx="2030451" cy="190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6850" y="948813"/>
            <a:ext cx="956975" cy="31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636213" y="3053862"/>
            <a:ext cx="1970701" cy="197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36225" y="980675"/>
            <a:ext cx="2030451" cy="203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61675" y="61300"/>
            <a:ext cx="29517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20961" l="50683" r="7501" t="0"/>
          <a:stretch/>
        </p:blipFill>
        <p:spPr>
          <a:xfrm>
            <a:off x="206575" y="-152400"/>
            <a:ext cx="2735601" cy="8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9250" y="586575"/>
            <a:ext cx="3337899" cy="438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1350" y="857525"/>
            <a:ext cx="2430399" cy="319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75" y="857525"/>
            <a:ext cx="2951699" cy="384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90875" y="4339693"/>
            <a:ext cx="1360950" cy="45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idx="1" type="subTitle"/>
          </p:nvPr>
        </p:nvSpPr>
        <p:spPr>
          <a:xfrm>
            <a:off x="123775" y="992950"/>
            <a:ext cx="8752200" cy="363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>
                <a:solidFill>
                  <a:schemeClr val="lt1"/>
                </a:solidFill>
              </a:rPr>
              <a:t>AI might get the answer wrong, misunderstand what you want, or lack an understanding of your lived experience. It may produce inaccurate images</a:t>
            </a:r>
            <a:endParaRPr>
              <a:solidFill>
                <a:schemeClr val="lt1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>
                <a:solidFill>
                  <a:schemeClr val="lt1"/>
                </a:solidFill>
              </a:rPr>
              <a:t>Training Data: Some AI companies train their model on copyrighted info and artworks. Some chose to only train on licensed sources.</a:t>
            </a:r>
            <a:endParaRPr>
              <a:solidFill>
                <a:schemeClr val="lt1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>
                <a:solidFill>
                  <a:schemeClr val="lt1"/>
                </a:solidFill>
              </a:rPr>
              <a:t>Academic Honesty: If you use ChatGPT, or AI Art tools like Runway or Firefly. </a:t>
            </a:r>
            <a:r>
              <a:rPr lang="en">
                <a:solidFill>
                  <a:schemeClr val="dk1"/>
                </a:solidFill>
                <a:highlight>
                  <a:srgbClr val="FFFF00"/>
                </a:highlight>
              </a:rPr>
              <a:t>Just be honest about it!</a:t>
            </a:r>
            <a:endParaRPr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61650" y="11965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75" y="215165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/>
          <p:nvPr>
            <p:ph idx="1" type="subTitle"/>
          </p:nvPr>
        </p:nvSpPr>
        <p:spPr>
          <a:xfrm>
            <a:off x="1762125" y="138975"/>
            <a:ext cx="6048600" cy="67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</a:rPr>
              <a:t>Ethics in AI and AI Art</a:t>
            </a:r>
            <a:endParaRPr sz="3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130" name="Google Shape;130;p20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225" y="-131025"/>
            <a:ext cx="3549000" cy="10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9063" y="-91100"/>
            <a:ext cx="3978614" cy="99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0"/>
          <p:cNvSpPr txBox="1"/>
          <p:nvPr/>
        </p:nvSpPr>
        <p:spPr>
          <a:xfrm>
            <a:off x="7986575" y="108550"/>
            <a:ext cx="823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in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325" y="552950"/>
            <a:ext cx="8665948" cy="2007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/>
          <p:cNvPicPr preferRelativeResize="0"/>
          <p:nvPr/>
        </p:nvPicPr>
        <p:blipFill rotWithShape="1">
          <a:blip r:embed="rId6">
            <a:alphaModFix/>
          </a:blip>
          <a:srcRect b="0" l="0" r="0" t="15031"/>
          <a:stretch/>
        </p:blipFill>
        <p:spPr>
          <a:xfrm>
            <a:off x="214950" y="2155775"/>
            <a:ext cx="8595123" cy="219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61042" y="4024875"/>
            <a:ext cx="2183980" cy="78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3325" y="4003675"/>
            <a:ext cx="1599900" cy="53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