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0" Type="http://schemas.openxmlformats.org/officeDocument/2006/relationships/slide" Target="slides/slide5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132b23657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132b23657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f132b23657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f132b23657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9041c8e850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9041c8e850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29041c8e850_0_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29041c8e850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2c01ee1eefb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2c01ee1eefb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sp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sp>
        <p:nvSpPr>
          <p:cNvPr id="55" name="Google Shape;55;p13"/>
          <p:cNvSpPr/>
          <p:nvPr/>
        </p:nvSpPr>
        <p:spPr>
          <a:xfrm>
            <a:off x="137775" y="907450"/>
            <a:ext cx="8830500" cy="397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sp>
        <p:nvSpPr>
          <p:cNvPr id="56" name="Google Shape;56;p13"/>
          <p:cNvSpPr txBox="1"/>
          <p:nvPr/>
        </p:nvSpPr>
        <p:spPr>
          <a:xfrm>
            <a:off x="214900" y="108550"/>
            <a:ext cx="8665800" cy="110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Adobe Firefly - Presented by Jeremiah Long</a:t>
            </a:r>
            <a:endParaRPr sz="30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 rotWithShape="1">
          <a:blip r:embed="rId3">
            <a:alphaModFix/>
          </a:blip>
          <a:srcRect b="11063" l="0" r="0" t="0"/>
          <a:stretch/>
        </p:blipFill>
        <p:spPr>
          <a:xfrm>
            <a:off x="882350" y="911675"/>
            <a:ext cx="7171523" cy="387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/>
          <p:nvPr/>
        </p:nvSpPr>
        <p:spPr>
          <a:xfrm>
            <a:off x="137875" y="61300"/>
            <a:ext cx="8830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000">
                <a:solidFill>
                  <a:schemeClr val="dk1"/>
                </a:solidFill>
              </a:rPr>
              <a:t>Adobe Firefly - Transparent AI Training Data</a:t>
            </a:r>
            <a:endParaRPr sz="3000">
              <a:solidFill>
                <a:schemeClr val="dk1"/>
              </a:solidFill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137775" y="907450"/>
            <a:ext cx="8830500" cy="397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000"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6625" y="854404"/>
            <a:ext cx="8830500" cy="4152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4800" y="152400"/>
            <a:ext cx="8602133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/>
          <p:nvPr/>
        </p:nvSpPr>
        <p:spPr>
          <a:xfrm>
            <a:off x="61675" y="61300"/>
            <a:ext cx="8347500" cy="644700"/>
          </a:xfrm>
          <a:prstGeom prst="roundRect">
            <a:avLst>
              <a:gd fmla="val 16667" name="adj"/>
            </a:avLst>
          </a:prstGeom>
          <a:solidFill>
            <a:srgbClr val="FFFF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  <a:reflection blurRad="0" dir="5400000" dist="38100" endA="0" endPos="30000" fadeDir="5400012" kx="0" rotWithShape="0" algn="bl" stA="93000" stPos="0" sy="-100000" ky="0"/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00FF00"/>
              </a:solidFill>
              <a:highlight>
                <a:srgbClr val="00FF00"/>
              </a:highlight>
            </a:endParaRPr>
          </a:p>
        </p:txBody>
      </p:sp>
      <p:pic>
        <p:nvPicPr>
          <p:cNvPr id="80" name="Google Shape;80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675" y="189227"/>
            <a:ext cx="1360950" cy="45367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7"/>
          <p:cNvSpPr txBox="1"/>
          <p:nvPr/>
        </p:nvSpPr>
        <p:spPr>
          <a:xfrm>
            <a:off x="1498825" y="74800"/>
            <a:ext cx="6707100" cy="6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chemeClr val="dk1"/>
                </a:solidFill>
              </a:rPr>
              <a:t>Atlanta Renaissance Art Project</a:t>
            </a:r>
            <a:endParaRPr sz="1200"/>
          </a:p>
        </p:txBody>
      </p:sp>
      <p:sp>
        <p:nvSpPr>
          <p:cNvPr id="82" name="Google Shape;82;p17"/>
          <p:cNvSpPr txBox="1"/>
          <p:nvPr/>
        </p:nvSpPr>
        <p:spPr>
          <a:xfrm>
            <a:off x="1033425" y="1412700"/>
            <a:ext cx="7099200" cy="23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</a:rPr>
              <a:t>Self guided practice:</a:t>
            </a:r>
            <a:endParaRPr sz="4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</a:rPr>
              <a:t>Make 1-2 AI images on </a:t>
            </a:r>
            <a:endParaRPr sz="4200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>
                <a:solidFill>
                  <a:schemeClr val="lt1"/>
                </a:solidFill>
              </a:rPr>
              <a:t>your own using Adobe Firefly</a:t>
            </a:r>
            <a:endParaRPr sz="42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