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f132b23657_0_2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f132b23657_0_2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f132b23657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f132b23657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f132b23657_0_1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f132b23657_0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f132b23657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f132b23657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f132b23657_0_1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f132b23657_0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f132b23657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f132b23657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f132b23657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f132b23657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f132b23657_0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2f132b23657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f132b23657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2f132b23657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14.png"/><Relationship Id="rId5" Type="http://schemas.openxmlformats.org/officeDocument/2006/relationships/image" Target="../media/image12.png"/><Relationship Id="rId6" Type="http://schemas.openxmlformats.org/officeDocument/2006/relationships/image" Target="../media/image15.png"/><Relationship Id="rId7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13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1" Type="http://schemas.openxmlformats.org/officeDocument/2006/relationships/hyperlink" Target="https://new.express.adobe.com/id/urn:aaid:sc:US:ca02a20e-fe09-5195-836a-39aed280d331?invite=true&amp;promoid=Z2G1FQKR&amp;mv=other" TargetMode="External"/><Relationship Id="rId10" Type="http://schemas.openxmlformats.org/officeDocument/2006/relationships/hyperlink" Target="https://new.express.adobe.com/published/urn:aaid:sc:US:b6929de6-578c-4902-94f3-025b38287c20?promoid=Y69SGM5H&amp;mv=other" TargetMode="External"/><Relationship Id="rId13" Type="http://schemas.openxmlformats.org/officeDocument/2006/relationships/hyperlink" Target="https://new.express.adobe.com/explore/templates?q=song+lyrics" TargetMode="External"/><Relationship Id="rId12" Type="http://schemas.openxmlformats.org/officeDocument/2006/relationships/hyperlink" Target="https://new.express.adobe.com/published/urn:aaid:sc:US:8386b1ea-da81-4c6b-9d4b-28a785c7e112?promoid=Y69SGM5H&amp;mv=other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hyperlink" Target="https://new.express.adobe.com/published/urn:aaid:sc:US:76255340-918d-4871-902b-bf55f4f91e6e?promoid=Y69SGM5H&amp;mv=other" TargetMode="External"/><Relationship Id="rId9" Type="http://schemas.openxmlformats.org/officeDocument/2006/relationships/hyperlink" Target="https://new.express.adobe.com/published/urn:aaid:sc:US:46faed9c-973a-442b-8af5-abf5e98c3b21?promoid=Y69SGM5H&amp;mv=other" TargetMode="External"/><Relationship Id="rId15" Type="http://schemas.openxmlformats.org/officeDocument/2006/relationships/hyperlink" Target="https://new.express.adobe.com/published/urn:aaid:sc:US:17bfa25d-3f67-4e3b-b1b8-8a28399d9e39?promoid=Y69SGM5H&amp;mv=other" TargetMode="External"/><Relationship Id="rId14" Type="http://schemas.openxmlformats.org/officeDocument/2006/relationships/hyperlink" Target="https://new.express.adobe.com/explore/templates?q=photography" TargetMode="External"/><Relationship Id="rId16" Type="http://schemas.openxmlformats.org/officeDocument/2006/relationships/hyperlink" Target="https://new.express.adobe.com/published/urn:aaid:sc:US:dc60803d-117f-4fa9-b93e-72fc7db810f8?promoid=Y69SGM5H&amp;mv=other" TargetMode="External"/><Relationship Id="rId5" Type="http://schemas.openxmlformats.org/officeDocument/2006/relationships/hyperlink" Target="https://new.express.adobe.com/published/urn:aaid:sc:US:d2c9c5d4-daaa-4a9b-8397-227edb5c530b?promoid=Y69SGM5H&amp;mv=other" TargetMode="External"/><Relationship Id="rId6" Type="http://schemas.openxmlformats.org/officeDocument/2006/relationships/hyperlink" Target="https://new.express.adobe.com/published/urn:aaid:sc:US:4822af7b-01ee-4543-aaac-ce27dc3f4dfb?promoid=Y69SGM5H&amp;mv=other" TargetMode="External"/><Relationship Id="rId7" Type="http://schemas.openxmlformats.org/officeDocument/2006/relationships/hyperlink" Target="https://new.express.adobe.com/published/urn:aaid:sc:US:944b916d-a6bc-4cb7-8ef5-8230b9d02d18?promoid=Y69SGM5H&amp;mv=other" TargetMode="External"/><Relationship Id="rId8" Type="http://schemas.openxmlformats.org/officeDocument/2006/relationships/hyperlink" Target="https://new.express.adobe.com/explore/templates?q=album+cover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137875" y="61300"/>
            <a:ext cx="8830500" cy="6447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  <a:reflection blurRad="0" dir="5400000" dist="38100" endA="0" endPos="30000" fadeDir="5400012" kx="0" rotWithShape="0" algn="bl" stA="93000" stPos="0" sy="-100000" ky="0"/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FF00"/>
              </a:solidFill>
              <a:highlight>
                <a:srgbClr val="00FF00"/>
              </a:highlight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137775" y="907450"/>
            <a:ext cx="8830500" cy="39714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0"/>
          </a:p>
        </p:txBody>
      </p:sp>
      <p:sp>
        <p:nvSpPr>
          <p:cNvPr id="56" name="Google Shape;56;p13"/>
          <p:cNvSpPr txBox="1"/>
          <p:nvPr/>
        </p:nvSpPr>
        <p:spPr>
          <a:xfrm>
            <a:off x="214900" y="108550"/>
            <a:ext cx="86658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</a:rPr>
              <a:t>AI Art Tools Workshop | Virtual Session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57" name="Google Shape;57;p13"/>
          <p:cNvSpPr/>
          <p:nvPr/>
        </p:nvSpPr>
        <p:spPr>
          <a:xfrm>
            <a:off x="155600" y="3993775"/>
            <a:ext cx="8812800" cy="951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FFFF"/>
              </a:highlight>
            </a:endParaRPr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12555" y="4078525"/>
            <a:ext cx="2183980" cy="78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69465" y="4146925"/>
            <a:ext cx="2864087" cy="64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7800" y="392650"/>
            <a:ext cx="7535578" cy="4238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/>
          <p:nvPr/>
        </p:nvSpPr>
        <p:spPr>
          <a:xfrm>
            <a:off x="137875" y="61300"/>
            <a:ext cx="8830500" cy="6447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  <a:reflection blurRad="0" dir="5400000" dist="38100" endA="0" endPos="30000" fadeDir="5400012" kx="0" rotWithShape="0" algn="bl" stA="93000" stPos="0" sy="-100000" ky="0"/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FF00"/>
              </a:solidFill>
              <a:highlight>
                <a:srgbClr val="00FF00"/>
              </a:highlight>
            </a:endParaRPr>
          </a:p>
        </p:txBody>
      </p:sp>
      <p:sp>
        <p:nvSpPr>
          <p:cNvPr id="66" name="Google Shape;66;p14"/>
          <p:cNvSpPr/>
          <p:nvPr/>
        </p:nvSpPr>
        <p:spPr>
          <a:xfrm>
            <a:off x="137775" y="907450"/>
            <a:ext cx="8830500" cy="40965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0"/>
          </a:p>
        </p:txBody>
      </p:sp>
      <p:sp>
        <p:nvSpPr>
          <p:cNvPr id="67" name="Google Shape;67;p14"/>
          <p:cNvSpPr txBox="1"/>
          <p:nvPr/>
        </p:nvSpPr>
        <p:spPr>
          <a:xfrm>
            <a:off x="214900" y="108550"/>
            <a:ext cx="86658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chemeClr val="dk1"/>
                </a:solidFill>
              </a:rPr>
              <a:t>Adobe Express - Presented by Jeremiah Long</a:t>
            </a:r>
            <a:endParaRPr sz="3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</a:endParaRPr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0425" y="988150"/>
            <a:ext cx="7149312" cy="3916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/>
          <p:nvPr/>
        </p:nvSpPr>
        <p:spPr>
          <a:xfrm>
            <a:off x="61675" y="61300"/>
            <a:ext cx="8881800" cy="6447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  <a:reflection blurRad="0" dir="5400000" dist="38100" endA="0" endPos="30000" fadeDir="5400012" kx="0" rotWithShape="0" algn="bl" stA="93000" stPos="0" sy="-100000" ky="0"/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FF00"/>
              </a:solidFill>
              <a:highlight>
                <a:srgbClr val="00FF00"/>
              </a:highlight>
            </a:endParaRPr>
          </a:p>
        </p:txBody>
      </p:sp>
      <p:pic>
        <p:nvPicPr>
          <p:cNvPr id="74" name="Google Shape;7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675" y="189227"/>
            <a:ext cx="1360950" cy="453675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 txBox="1"/>
          <p:nvPr/>
        </p:nvSpPr>
        <p:spPr>
          <a:xfrm>
            <a:off x="1887150" y="74800"/>
            <a:ext cx="63189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chemeClr val="dk1"/>
                </a:solidFill>
              </a:rPr>
              <a:t>Adobe Express with Firefly Gen AI</a:t>
            </a:r>
            <a:endParaRPr sz="1200"/>
          </a:p>
        </p:txBody>
      </p:sp>
      <p:sp>
        <p:nvSpPr>
          <p:cNvPr id="76" name="Google Shape;76;p15"/>
          <p:cNvSpPr txBox="1"/>
          <p:nvPr/>
        </p:nvSpPr>
        <p:spPr>
          <a:xfrm>
            <a:off x="1204950" y="1916650"/>
            <a:ext cx="6249300" cy="1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lt1"/>
                </a:solidFill>
              </a:rPr>
              <a:t>Links to the Adobe Express Templates:</a:t>
            </a:r>
            <a:endParaRPr b="1" sz="2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</a:rPr>
              <a:t>tinyurl.com/LHSgosteam</a:t>
            </a:r>
            <a:endParaRPr b="1" sz="4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/>
          <p:nvPr/>
        </p:nvSpPr>
        <p:spPr>
          <a:xfrm>
            <a:off x="61675" y="61300"/>
            <a:ext cx="8881800" cy="6447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  <a:reflection blurRad="0" dir="5400000" dist="38100" endA="0" endPos="30000" fadeDir="5400012" kx="0" rotWithShape="0" algn="bl" stA="93000" stPos="0" sy="-100000" ky="0"/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FF00"/>
              </a:solidFill>
              <a:highlight>
                <a:srgbClr val="00FF00"/>
              </a:highlight>
            </a:endParaRPr>
          </a:p>
        </p:txBody>
      </p:sp>
      <p:pic>
        <p:nvPicPr>
          <p:cNvPr id="82" name="Google Shape;8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675" y="189227"/>
            <a:ext cx="1360950" cy="453675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 txBox="1"/>
          <p:nvPr/>
        </p:nvSpPr>
        <p:spPr>
          <a:xfrm>
            <a:off x="1887150" y="74800"/>
            <a:ext cx="63189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chemeClr val="dk1"/>
                </a:solidFill>
              </a:rPr>
              <a:t>Adobe Express with Firefly AI</a:t>
            </a:r>
            <a:endParaRPr sz="1200"/>
          </a:p>
        </p:txBody>
      </p:sp>
      <p:pic>
        <p:nvPicPr>
          <p:cNvPr id="84" name="Google Shape;8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087000"/>
            <a:ext cx="8839204" cy="3832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/>
          <p:nvPr/>
        </p:nvSpPr>
        <p:spPr>
          <a:xfrm>
            <a:off x="61675" y="61300"/>
            <a:ext cx="8881800" cy="6447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  <a:reflection blurRad="0" dir="5400000" dist="38100" endA="0" endPos="30000" fadeDir="5400012" kx="0" rotWithShape="0" algn="bl" stA="93000" stPos="0" sy="-100000" ky="0"/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FF00"/>
              </a:solidFill>
              <a:highlight>
                <a:srgbClr val="00FF00"/>
              </a:highlight>
            </a:endParaRPr>
          </a:p>
        </p:txBody>
      </p:sp>
      <p:pic>
        <p:nvPicPr>
          <p:cNvPr id="90" name="Google Shape;9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675" y="189227"/>
            <a:ext cx="1360950" cy="45367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7"/>
          <p:cNvSpPr txBox="1"/>
          <p:nvPr/>
        </p:nvSpPr>
        <p:spPr>
          <a:xfrm>
            <a:off x="1887150" y="74800"/>
            <a:ext cx="63189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chemeClr val="dk1"/>
                </a:solidFill>
              </a:rPr>
              <a:t>Adobe Express with Firefly AI</a:t>
            </a:r>
            <a:endParaRPr sz="1200"/>
          </a:p>
        </p:txBody>
      </p:sp>
      <p:pic>
        <p:nvPicPr>
          <p:cNvPr id="92" name="Google Shape;92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9600" y="858400"/>
            <a:ext cx="7851366" cy="4132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/>
          <p:nvPr/>
        </p:nvSpPr>
        <p:spPr>
          <a:xfrm>
            <a:off x="61675" y="61300"/>
            <a:ext cx="8881800" cy="6447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  <a:reflection blurRad="0" dir="5400000" dist="38100" endA="0" endPos="30000" fadeDir="5400012" kx="0" rotWithShape="0" algn="bl" stA="93000" stPos="0" sy="-100000" ky="0"/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FF00"/>
              </a:solidFill>
              <a:highlight>
                <a:srgbClr val="00FF00"/>
              </a:highlight>
            </a:endParaRPr>
          </a:p>
        </p:txBody>
      </p:sp>
      <p:pic>
        <p:nvPicPr>
          <p:cNvPr id="98" name="Google Shape;9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675" y="189227"/>
            <a:ext cx="1360950" cy="453675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8"/>
          <p:cNvSpPr txBox="1"/>
          <p:nvPr/>
        </p:nvSpPr>
        <p:spPr>
          <a:xfrm>
            <a:off x="1887150" y="74800"/>
            <a:ext cx="63189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chemeClr val="dk1"/>
                </a:solidFill>
              </a:rPr>
              <a:t>Adobe Express with Firefly AI</a:t>
            </a:r>
            <a:endParaRPr sz="1200"/>
          </a:p>
        </p:txBody>
      </p:sp>
      <p:pic>
        <p:nvPicPr>
          <p:cNvPr id="100" name="Google Shape;10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3018099"/>
            <a:ext cx="3185126" cy="197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03552" y="858400"/>
            <a:ext cx="2241722" cy="4132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6825" y="934600"/>
            <a:ext cx="2596267" cy="200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42326" y="858400"/>
            <a:ext cx="2703097" cy="41326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/>
          <p:nvPr/>
        </p:nvSpPr>
        <p:spPr>
          <a:xfrm>
            <a:off x="61675" y="61300"/>
            <a:ext cx="8881800" cy="6447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  <a:reflection blurRad="0" dir="5400000" dist="38100" endA="0" endPos="30000" fadeDir="5400012" kx="0" rotWithShape="0" algn="bl" stA="93000" stPos="0" sy="-100000" ky="0"/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FF00"/>
              </a:solidFill>
              <a:highlight>
                <a:srgbClr val="00FF00"/>
              </a:highlight>
            </a:endParaRPr>
          </a:p>
        </p:txBody>
      </p:sp>
      <p:pic>
        <p:nvPicPr>
          <p:cNvPr id="109" name="Google Shape;10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675" y="189227"/>
            <a:ext cx="1360950" cy="453675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9"/>
          <p:cNvSpPr txBox="1"/>
          <p:nvPr/>
        </p:nvSpPr>
        <p:spPr>
          <a:xfrm>
            <a:off x="1887150" y="74800"/>
            <a:ext cx="63189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chemeClr val="dk1"/>
                </a:solidFill>
              </a:rPr>
              <a:t>Adobe Express with Firefly AI</a:t>
            </a:r>
            <a:endParaRPr sz="1200"/>
          </a:p>
        </p:txBody>
      </p:sp>
      <p:pic>
        <p:nvPicPr>
          <p:cNvPr id="111" name="Google Shape;111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858400"/>
            <a:ext cx="3015341" cy="4132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20141" y="858400"/>
            <a:ext cx="2465920" cy="413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38461" y="1391800"/>
            <a:ext cx="3053141" cy="30471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/>
          <p:nvPr/>
        </p:nvSpPr>
        <p:spPr>
          <a:xfrm>
            <a:off x="61675" y="61300"/>
            <a:ext cx="8881800" cy="6447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  <a:reflection blurRad="0" dir="5400000" dist="38100" endA="0" endPos="30000" fadeDir="5400012" kx="0" rotWithShape="0" algn="bl" stA="93000" stPos="0" sy="-100000" ky="0"/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FF00"/>
              </a:solidFill>
              <a:highlight>
                <a:srgbClr val="00FF00"/>
              </a:highlight>
            </a:endParaRPr>
          </a:p>
        </p:txBody>
      </p:sp>
      <p:pic>
        <p:nvPicPr>
          <p:cNvPr id="119" name="Google Shape;11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675" y="189227"/>
            <a:ext cx="1360950" cy="453675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0"/>
          <p:cNvSpPr txBox="1"/>
          <p:nvPr/>
        </p:nvSpPr>
        <p:spPr>
          <a:xfrm>
            <a:off x="1887150" y="74800"/>
            <a:ext cx="63189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chemeClr val="dk1"/>
                </a:solidFill>
              </a:rPr>
              <a:t>Adobe Express with Firefly AI</a:t>
            </a:r>
            <a:endParaRPr sz="1200"/>
          </a:p>
        </p:txBody>
      </p:sp>
      <p:sp>
        <p:nvSpPr>
          <p:cNvPr id="121" name="Google Shape;121;p20"/>
          <p:cNvSpPr txBox="1"/>
          <p:nvPr/>
        </p:nvSpPr>
        <p:spPr>
          <a:xfrm>
            <a:off x="115100" y="920700"/>
            <a:ext cx="4160700" cy="35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</a:rPr>
              <a:t>T-Shirt Company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hlink"/>
                </a:solidFill>
                <a:hlinkClick r:id="rId4"/>
              </a:rPr>
              <a:t>https://new.express.adobe.com/published/urn:aaid:sc:US:76255340-918d-4871-902b-bf55f4f91e6e?promoid=Y69SGM5H&amp;mv=other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</a:rPr>
              <a:t>Activist Poster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hlink"/>
                </a:solidFill>
                <a:hlinkClick r:id="rId5"/>
              </a:rPr>
              <a:t>https://new.express.adobe.com/published/urn:aaid:sc:US:d2c9c5d4-daaa-4a9b-8397-227edb5c530b?promoid=Y69SGM5H&amp;mv=other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</a:rPr>
              <a:t>Comic Book Cover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hlink"/>
                </a:solidFill>
                <a:hlinkClick r:id="rId6"/>
              </a:rPr>
              <a:t>https://new.express.adobe.com/published/urn:aaid:sc:US:4822af7b-01ee-4543-aaac-ce27dc3f4dfb?promoid=Y69SGM5H&amp;mv=other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</a:rPr>
              <a:t>Poetry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hlink"/>
                </a:solidFill>
                <a:hlinkClick r:id="rId7"/>
              </a:rPr>
              <a:t>https://new.express.adobe.com/published/urn:aaid:sc:US:944b916d-a6bc-4cb7-8ef5-8230b9d02d18?promoid=Y69SGM5H&amp;mv=other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</a:rPr>
              <a:t>Album Cover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hlink"/>
                </a:solidFill>
                <a:hlinkClick r:id="rId8"/>
              </a:rPr>
              <a:t>https://new.express.adobe.com/explore/templates?q=album+cover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</a:rPr>
              <a:t>Fashion Lookbook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hlink"/>
                </a:solidFill>
                <a:hlinkClick r:id="rId9"/>
              </a:rPr>
              <a:t>https://new.express.adobe.com/published/urn:aaid:sc:US:46faed9c-973a-442b-8af5-abf5e98c3b21?promoid=Y69SGM5H&amp;mv=other</a:t>
            </a:r>
            <a:r>
              <a:rPr lang="en" sz="1000">
                <a:solidFill>
                  <a:schemeClr val="lt1"/>
                </a:solidFill>
              </a:rPr>
              <a:t> </a:t>
            </a:r>
            <a:endParaRPr sz="1000">
              <a:solidFill>
                <a:schemeClr val="lt1"/>
              </a:solidFill>
            </a:endParaRPr>
          </a:p>
        </p:txBody>
      </p:sp>
      <p:sp>
        <p:nvSpPr>
          <p:cNvPr id="122" name="Google Shape;122;p20"/>
          <p:cNvSpPr txBox="1"/>
          <p:nvPr/>
        </p:nvSpPr>
        <p:spPr>
          <a:xfrm>
            <a:off x="4470700" y="997650"/>
            <a:ext cx="4160700" cy="40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</a:rPr>
              <a:t>Art Portfolio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hlink"/>
                </a:solidFill>
                <a:hlinkClick r:id="rId10"/>
              </a:rPr>
              <a:t>https://new.express.adobe.com/published/urn:aaid:sc:US:b6929de6-578c-4902-94f3-025b38287c20?promoid=Y69SGM5H&amp;mv=other</a:t>
            </a:r>
            <a:r>
              <a:rPr lang="en" sz="1000">
                <a:solidFill>
                  <a:schemeClr val="lt1"/>
                </a:solidFill>
              </a:rPr>
              <a:t> 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</a:rPr>
              <a:t>Movie Poster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hlink"/>
                </a:solidFill>
                <a:hlinkClick r:id="rId11"/>
              </a:rPr>
              <a:t>https://new.express.adobe.com/id/urn:aaid:sc:US:ca02a20e-fe09-5195-836a-39aed280d331?invite=true&amp;promoid=Z2G1FQKR&amp;mv=other</a:t>
            </a:r>
            <a:r>
              <a:rPr lang="en" sz="1000">
                <a:solidFill>
                  <a:schemeClr val="lt1"/>
                </a:solidFill>
              </a:rPr>
              <a:t> 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</a:rPr>
              <a:t>Player Profile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hlink"/>
                </a:solidFill>
                <a:hlinkClick r:id="rId12"/>
              </a:rPr>
              <a:t>https://new.express.adobe.com/published/urn:aaid:sc:US:8386b1ea-da81-4c6b-9d4b-28a785c7e112?promoid=Y69SGM5H&amp;mv=other</a:t>
            </a:r>
            <a:r>
              <a:rPr lang="en" sz="1000">
                <a:solidFill>
                  <a:schemeClr val="lt1"/>
                </a:solidFill>
              </a:rPr>
              <a:t> 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</a:rPr>
              <a:t>Song Lyrics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hlink"/>
                </a:solidFill>
                <a:hlinkClick r:id="rId13"/>
              </a:rPr>
              <a:t>https://new.express.adobe.com/explore/templates?q=song+lyrics</a:t>
            </a:r>
            <a:r>
              <a:rPr lang="en" sz="1000">
                <a:solidFill>
                  <a:schemeClr val="lt1"/>
                </a:solidFill>
              </a:rPr>
              <a:t> 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</a:rPr>
              <a:t>Photography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hlink"/>
                </a:solidFill>
                <a:hlinkClick r:id="rId14"/>
              </a:rPr>
              <a:t>https://new.express.adobe.com/explore/templates?q=photography</a:t>
            </a:r>
            <a:r>
              <a:rPr lang="en" sz="1000">
                <a:solidFill>
                  <a:schemeClr val="lt1"/>
                </a:solidFill>
              </a:rPr>
              <a:t> 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</a:rPr>
              <a:t>Short Film - Documentary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hlink"/>
                </a:solidFill>
                <a:hlinkClick r:id="rId15"/>
              </a:rPr>
              <a:t>https://new.express.adobe.com/published/urn:aaid:sc:US:17bfa25d-3f67-4e3b-b1b8-8a28399d9e39?promoid=Y69SGM5H&amp;mv=other</a:t>
            </a:r>
            <a:r>
              <a:rPr lang="en" sz="1000">
                <a:solidFill>
                  <a:schemeClr val="lt1"/>
                </a:solidFill>
              </a:rPr>
              <a:t> 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</a:rPr>
              <a:t>Trading Card</a:t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hlink"/>
                </a:solidFill>
                <a:hlinkClick r:id="rId16"/>
              </a:rPr>
              <a:t>https://new.express.adobe.com/published/urn:aaid:sc:US:dc60803d-117f-4fa9-b93e-72fc7db810f8?promoid=Y69SGM5H&amp;mv=other</a:t>
            </a:r>
            <a:r>
              <a:rPr lang="en" sz="1000">
                <a:solidFill>
                  <a:schemeClr val="lt1"/>
                </a:solidFill>
              </a:rPr>
              <a:t> </a:t>
            </a:r>
            <a:endParaRPr sz="1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1"/>
          <p:cNvSpPr/>
          <p:nvPr/>
        </p:nvSpPr>
        <p:spPr>
          <a:xfrm>
            <a:off x="137875" y="61300"/>
            <a:ext cx="8830500" cy="6447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  <a:reflection blurRad="0" dir="5400000" dist="38100" endA="0" endPos="30000" fadeDir="5400012" kx="0" rotWithShape="0" algn="bl" stA="93000" stPos="0" sy="-100000" ky="0"/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FF00"/>
              </a:solidFill>
              <a:highlight>
                <a:srgbClr val="00FF00"/>
              </a:highlight>
            </a:endParaRPr>
          </a:p>
        </p:txBody>
      </p:sp>
      <p:sp>
        <p:nvSpPr>
          <p:cNvPr id="128" name="Google Shape;128;p21"/>
          <p:cNvSpPr/>
          <p:nvPr/>
        </p:nvSpPr>
        <p:spPr>
          <a:xfrm>
            <a:off x="137775" y="907450"/>
            <a:ext cx="8830500" cy="39714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0"/>
          </a:p>
        </p:txBody>
      </p:sp>
      <p:sp>
        <p:nvSpPr>
          <p:cNvPr id="129" name="Google Shape;129;p21"/>
          <p:cNvSpPr txBox="1"/>
          <p:nvPr/>
        </p:nvSpPr>
        <p:spPr>
          <a:xfrm>
            <a:off x="214900" y="108550"/>
            <a:ext cx="86658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900">
                <a:solidFill>
                  <a:schemeClr val="dk1"/>
                </a:solidFill>
              </a:rPr>
              <a:t>Periodic Table CCG </a:t>
            </a:r>
            <a:r>
              <a:rPr lang="en" sz="2900">
                <a:solidFill>
                  <a:schemeClr val="dk1"/>
                </a:solidFill>
              </a:rPr>
              <a:t>- Presented by Jeremiah Long</a:t>
            </a:r>
            <a:endParaRPr sz="2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130" name="Google Shape;130;p21"/>
          <p:cNvSpPr txBox="1"/>
          <p:nvPr/>
        </p:nvSpPr>
        <p:spPr>
          <a:xfrm>
            <a:off x="214900" y="2410275"/>
            <a:ext cx="8665800" cy="16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●"/>
            </a:pPr>
            <a:r>
              <a:rPr lang="en" sz="2800">
                <a:solidFill>
                  <a:schemeClr val="lt1"/>
                </a:solidFill>
              </a:rPr>
              <a:t>Adobe Firefly to create a character image</a:t>
            </a:r>
            <a:endParaRPr sz="2800">
              <a:solidFill>
                <a:schemeClr val="lt1"/>
              </a:solidFill>
            </a:endParaRPr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●"/>
            </a:pPr>
            <a:r>
              <a:rPr lang="en" sz="2800">
                <a:solidFill>
                  <a:schemeClr val="lt1"/>
                </a:solidFill>
              </a:rPr>
              <a:t>Adobe Express to layout our collectible card game</a:t>
            </a:r>
            <a:endParaRPr sz="2800">
              <a:solidFill>
                <a:schemeClr val="lt1"/>
              </a:solidFill>
            </a:endParaRPr>
          </a:p>
          <a:p>
            <a:pPr indent="-4064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●"/>
            </a:pPr>
            <a:r>
              <a:rPr lang="en" sz="2800">
                <a:solidFill>
                  <a:schemeClr val="lt1"/>
                </a:solidFill>
              </a:rPr>
              <a:t>Additional project ideas and template links</a:t>
            </a:r>
            <a:endParaRPr sz="2800">
              <a:solidFill>
                <a:schemeClr val="lt1"/>
              </a:solidFill>
            </a:endParaRPr>
          </a:p>
        </p:txBody>
      </p:sp>
      <p:sp>
        <p:nvSpPr>
          <p:cNvPr id="131" name="Google Shape;131;p21"/>
          <p:cNvSpPr txBox="1"/>
          <p:nvPr/>
        </p:nvSpPr>
        <p:spPr>
          <a:xfrm>
            <a:off x="385675" y="1167625"/>
            <a:ext cx="8342700" cy="12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chemeClr val="lt1"/>
                </a:solidFill>
              </a:rPr>
              <a:t>Let’s use our AI Art and Gfx Design skills! </a:t>
            </a:r>
            <a:endParaRPr sz="31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chemeClr val="lt1"/>
                </a:solidFill>
              </a:rPr>
              <a:t>In this project we will use:</a:t>
            </a:r>
            <a:endParaRPr sz="31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